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36E03-0C14-447D-AADA-3A1E0AD0CC05}" v="31" dt="2024-10-18T14:43:46.3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58" d="100"/>
          <a:sy n="58" d="100"/>
        </p:scale>
        <p:origin x="228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18T14:53:50.974" v="3276" actId="20577"/>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18T14:53:50.974" v="3276" actId="20577"/>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18T14:53:50.974" v="3276"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10/18/2024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10/18/2024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 = deval(soln, x_values, index) </a:t>
            </a:r>
          </a:p>
          <a:p>
            <a:pPr marL="1657350" lvl="3" indent="-285750">
              <a:buFont typeface="Arial" panose="020B0604020202020204" pitchFamily="34" charset="0"/>
              <a:buChar char="•"/>
            </a:pPr>
            <a:r>
              <a:rPr lang="en-US" dirty="0"/>
              <a:t>Index chooses the variable you want to estimate at. The default is one, so the dependent variable that hasn’t had a derivative taken of it. This is useful if you want to find the derivatives of higher order differential equations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spTree>
    <p:extLst>
      <p:ext uri="{BB962C8B-B14F-4D97-AF65-F5344CB8AC3E}">
        <p14:creationId xmlns:p14="http://schemas.microsoft.com/office/powerpoint/2010/main" val="123680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2831</TotalTime>
  <Words>5887</Words>
  <Application>Microsoft Office PowerPoint</Application>
  <PresentationFormat>Custom</PresentationFormat>
  <Paragraphs>699</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33</cp:revision>
  <dcterms:created xsi:type="dcterms:W3CDTF">2024-08-21T00:42:40Z</dcterms:created>
  <dcterms:modified xsi:type="dcterms:W3CDTF">2024-10-18T14:53:53Z</dcterms:modified>
</cp:coreProperties>
</file>